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634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4419-AE88-4B29-9DF2-0B59AC55A995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DB14-EE3E-480F-9B21-242A19E8A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6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4419-AE88-4B29-9DF2-0B59AC55A995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DB14-EE3E-480F-9B21-242A19E8A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989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4419-AE88-4B29-9DF2-0B59AC55A995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DB14-EE3E-480F-9B21-242A19E8A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530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4419-AE88-4B29-9DF2-0B59AC55A995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DB14-EE3E-480F-9B21-242A19E8A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3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4419-AE88-4B29-9DF2-0B59AC55A995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DB14-EE3E-480F-9B21-242A19E8A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86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4419-AE88-4B29-9DF2-0B59AC55A995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DB14-EE3E-480F-9B21-242A19E8A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20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4419-AE88-4B29-9DF2-0B59AC55A995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DB14-EE3E-480F-9B21-242A19E8A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446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4419-AE88-4B29-9DF2-0B59AC55A995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DB14-EE3E-480F-9B21-242A19E8A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4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4419-AE88-4B29-9DF2-0B59AC55A995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DB14-EE3E-480F-9B21-242A19E8A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167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4419-AE88-4B29-9DF2-0B59AC55A995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DB14-EE3E-480F-9B21-242A19E8A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481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4419-AE88-4B29-9DF2-0B59AC55A995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DB14-EE3E-480F-9B21-242A19E8A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71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E4419-AE88-4B29-9DF2-0B59AC55A995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ADB14-EE3E-480F-9B21-242A19E8A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690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sptigersoftball.weebly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860938"/>
            <a:ext cx="6210300" cy="6947116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800" dirty="0" smtClean="0"/>
              <a:t>2013 SPHS Softball Buddies will: </a:t>
            </a:r>
          </a:p>
          <a:p>
            <a:pPr marL="568325" indent="0">
              <a:buNone/>
            </a:pPr>
            <a:r>
              <a:rPr lang="en-US" sz="4800" dirty="0" smtClean="0"/>
              <a:t>•	Get a SPHS Tiger Buddy </a:t>
            </a:r>
            <a:r>
              <a:rPr lang="en-US" sz="4800" dirty="0" err="1" smtClean="0"/>
              <a:t>tshirt</a:t>
            </a:r>
            <a:r>
              <a:rPr lang="en-US" sz="4800" dirty="0" smtClean="0"/>
              <a:t> </a:t>
            </a:r>
          </a:p>
          <a:p>
            <a:pPr marL="568325" indent="0">
              <a:buNone/>
            </a:pPr>
            <a:r>
              <a:rPr lang="en-US" sz="4800" dirty="0" smtClean="0"/>
              <a:t>•	Enter free with a paying parent to the Home games</a:t>
            </a:r>
          </a:p>
          <a:p>
            <a:pPr marL="568325" indent="0">
              <a:buNone/>
            </a:pPr>
            <a:r>
              <a:rPr lang="en-US" sz="4800" dirty="0" smtClean="0"/>
              <a:t>•	Go on to the field with a player for the National Anthem</a:t>
            </a:r>
          </a:p>
          <a:p>
            <a:pPr marL="568325" indent="0">
              <a:buNone/>
            </a:pPr>
            <a:r>
              <a:rPr lang="en-US" sz="4800" dirty="0" smtClean="0"/>
              <a:t>•	Enter the drawing at the game to be the bat girl /boy for that game </a:t>
            </a:r>
          </a:p>
          <a:p>
            <a:pPr marL="568325" indent="0">
              <a:buNone/>
            </a:pPr>
            <a:r>
              <a:rPr lang="en-US" sz="4800" dirty="0" smtClean="0"/>
              <a:t>•	Get an occasional postcard from their player</a:t>
            </a:r>
          </a:p>
          <a:p>
            <a:pPr marL="0" indent="0">
              <a:buNone/>
            </a:pPr>
            <a:endParaRPr lang="en-US" sz="4800" dirty="0" smtClean="0"/>
          </a:p>
          <a:p>
            <a:pPr marL="0" indent="0">
              <a:buNone/>
            </a:pPr>
            <a:r>
              <a:rPr lang="en-US" sz="4800" dirty="0" smtClean="0"/>
              <a:t>The Home games are played at the SPHS Softball fields on the following dates: </a:t>
            </a:r>
          </a:p>
          <a:p>
            <a:pPr marL="568325" indent="0">
              <a:buNone/>
            </a:pPr>
            <a:r>
              <a:rPr lang="en-US" sz="4800" dirty="0"/>
              <a:t>Tues., Feb. </a:t>
            </a:r>
            <a:r>
              <a:rPr lang="en-US" sz="4800" dirty="0" smtClean="0"/>
              <a:t>26 </a:t>
            </a:r>
            <a:r>
              <a:rPr lang="en-US" sz="4800" dirty="0"/>
              <a:t>	</a:t>
            </a:r>
            <a:r>
              <a:rPr lang="en-US" sz="4800" dirty="0" smtClean="0"/>
              <a:t>7:30 </a:t>
            </a:r>
            <a:r>
              <a:rPr lang="en-US" sz="4800" dirty="0"/>
              <a:t>pm </a:t>
            </a:r>
          </a:p>
          <a:p>
            <a:pPr marL="568325" indent="0">
              <a:buNone/>
            </a:pPr>
            <a:r>
              <a:rPr lang="en-US" sz="4800" dirty="0" smtClean="0"/>
              <a:t>Tues., </a:t>
            </a:r>
            <a:r>
              <a:rPr lang="en-US" sz="4800" dirty="0"/>
              <a:t>Mar. </a:t>
            </a:r>
            <a:r>
              <a:rPr lang="en-US" sz="4800" dirty="0" smtClean="0"/>
              <a:t>5 </a:t>
            </a:r>
            <a:r>
              <a:rPr lang="en-US" sz="4800" dirty="0"/>
              <a:t>	7:30 pm </a:t>
            </a:r>
          </a:p>
          <a:p>
            <a:pPr marL="568325" indent="0">
              <a:buNone/>
            </a:pPr>
            <a:r>
              <a:rPr lang="en-US" sz="4800" dirty="0"/>
              <a:t>Mon., Mar. </a:t>
            </a:r>
            <a:r>
              <a:rPr lang="en-US" sz="4800" dirty="0" smtClean="0"/>
              <a:t>11 </a:t>
            </a:r>
            <a:r>
              <a:rPr lang="en-US" sz="4800" dirty="0"/>
              <a:t>	</a:t>
            </a:r>
            <a:r>
              <a:rPr lang="en-US" sz="4800" dirty="0" smtClean="0"/>
              <a:t>6:00 </a:t>
            </a:r>
            <a:r>
              <a:rPr lang="en-US" sz="4800" dirty="0"/>
              <a:t>pm </a:t>
            </a:r>
          </a:p>
          <a:p>
            <a:pPr marL="568325" indent="0">
              <a:buNone/>
            </a:pPr>
            <a:r>
              <a:rPr lang="en-US" sz="4800" dirty="0" smtClean="0"/>
              <a:t>Fri., </a:t>
            </a:r>
            <a:r>
              <a:rPr lang="en-US" sz="4800" dirty="0"/>
              <a:t>Mar. </a:t>
            </a:r>
            <a:r>
              <a:rPr lang="en-US" sz="4800" dirty="0" smtClean="0"/>
              <a:t>22</a:t>
            </a:r>
            <a:r>
              <a:rPr lang="en-US" sz="4800" dirty="0"/>
              <a:t>	7:30 pm </a:t>
            </a:r>
          </a:p>
          <a:p>
            <a:pPr marL="568325" indent="0">
              <a:buNone/>
            </a:pPr>
            <a:r>
              <a:rPr lang="en-US" sz="4800" dirty="0" smtClean="0"/>
              <a:t>Thurs., Apr.  4 </a:t>
            </a:r>
            <a:r>
              <a:rPr lang="en-US" sz="4800" dirty="0"/>
              <a:t>	7:30 pm </a:t>
            </a:r>
          </a:p>
          <a:p>
            <a:pPr marL="568325" indent="0">
              <a:buNone/>
            </a:pPr>
            <a:r>
              <a:rPr lang="en-US" sz="4800" dirty="0"/>
              <a:t>Tues., Apr. </a:t>
            </a:r>
            <a:r>
              <a:rPr lang="en-US" sz="4800" dirty="0" smtClean="0"/>
              <a:t>9 </a:t>
            </a:r>
            <a:r>
              <a:rPr lang="en-US" sz="4800" dirty="0"/>
              <a:t>	7:30 pm </a:t>
            </a:r>
          </a:p>
          <a:p>
            <a:pPr marL="568325" indent="0">
              <a:buNone/>
            </a:pPr>
            <a:r>
              <a:rPr lang="en-US" sz="4800" dirty="0" smtClean="0"/>
              <a:t>Fri., </a:t>
            </a:r>
            <a:r>
              <a:rPr lang="en-US" sz="4800" dirty="0"/>
              <a:t>Apr. </a:t>
            </a:r>
            <a:r>
              <a:rPr lang="en-US" sz="4800" dirty="0" smtClean="0"/>
              <a:t>12 </a:t>
            </a:r>
            <a:r>
              <a:rPr lang="en-US" sz="4800" dirty="0"/>
              <a:t>	7:30 pm</a:t>
            </a:r>
          </a:p>
          <a:p>
            <a:pPr marL="568325" indent="0">
              <a:buNone/>
            </a:pPr>
            <a:r>
              <a:rPr lang="en-US" sz="4800" dirty="0"/>
              <a:t>Fri., Apr. </a:t>
            </a:r>
            <a:r>
              <a:rPr lang="en-US" sz="4800" dirty="0" smtClean="0"/>
              <a:t>19 </a:t>
            </a:r>
            <a:r>
              <a:rPr lang="en-US" sz="4800" dirty="0"/>
              <a:t>	7:30 pm</a:t>
            </a:r>
          </a:p>
          <a:p>
            <a:pPr marL="0" indent="0">
              <a:buNone/>
            </a:pPr>
            <a:endParaRPr lang="en-US" sz="4800" dirty="0" smtClean="0"/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4800" dirty="0" smtClean="0"/>
              <a:t>Name: __________________________________________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4800" dirty="0" smtClean="0"/>
              <a:t>Address: ________________________________________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4800" dirty="0" smtClean="0"/>
              <a:t>Phone: _______________________________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4800" dirty="0" smtClean="0"/>
              <a:t>School: ______________________________________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4800" dirty="0" smtClean="0"/>
              <a:t>Grade: ___________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4800" dirty="0" smtClean="0"/>
              <a:t>Email: __________________________________________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4800" dirty="0" smtClean="0"/>
              <a:t>Player preference: __________________________________</a:t>
            </a:r>
          </a:p>
          <a:p>
            <a:pPr marL="0" indent="0">
              <a:buNone/>
            </a:pPr>
            <a:endParaRPr lang="en-US" sz="4800" dirty="0" smtClean="0"/>
          </a:p>
          <a:p>
            <a:pPr marL="0" indent="0">
              <a:buNone/>
            </a:pPr>
            <a:r>
              <a:rPr lang="en-US" sz="4800" dirty="0" smtClean="0"/>
              <a:t>Ages: 4-14 Boys and Girls (Parent must stay with child under age 11) </a:t>
            </a:r>
          </a:p>
          <a:p>
            <a:pPr marL="0" indent="0">
              <a:buNone/>
            </a:pPr>
            <a:r>
              <a:rPr lang="en-US" sz="4800" dirty="0" err="1" smtClean="0"/>
              <a:t>Tshirt</a:t>
            </a:r>
            <a:r>
              <a:rPr lang="en-US" sz="4800" dirty="0" smtClean="0"/>
              <a:t> size (check one): Youth sizes:  XS ____ S _____ M _____ L _____ </a:t>
            </a:r>
          </a:p>
          <a:p>
            <a:pPr marL="0" indent="0">
              <a:buNone/>
            </a:pPr>
            <a:r>
              <a:rPr lang="en-US" sz="4800" dirty="0" smtClean="0"/>
              <a:t>                                          Adult sizes: S_____ M_____</a:t>
            </a:r>
          </a:p>
          <a:p>
            <a:pPr marL="0" indent="0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sz="4800" dirty="0" smtClean="0"/>
              <a:t>Fee is $20.  </a:t>
            </a:r>
          </a:p>
          <a:p>
            <a:pPr marL="0" indent="0" algn="ctr">
              <a:buNone/>
            </a:pPr>
            <a:r>
              <a:rPr lang="en-US" sz="4800" dirty="0" smtClean="0"/>
              <a:t>(</a:t>
            </a:r>
            <a:r>
              <a:rPr lang="en-US" sz="4800" smtClean="0"/>
              <a:t>Only </a:t>
            </a:r>
            <a:r>
              <a:rPr lang="en-US" sz="4800" smtClean="0"/>
              <a:t>$10 </a:t>
            </a:r>
            <a:r>
              <a:rPr lang="en-US" sz="4800" dirty="0" smtClean="0"/>
              <a:t>if you participated last year and have a shirt)</a:t>
            </a:r>
          </a:p>
          <a:p>
            <a:pPr marL="0" indent="0" algn="ctr">
              <a:buNone/>
            </a:pPr>
            <a:r>
              <a:rPr lang="en-US" sz="4800" dirty="0" smtClean="0"/>
              <a:t>Mail your application and check made payable to </a:t>
            </a:r>
            <a:r>
              <a:rPr lang="en-US" sz="4800" u="sng" dirty="0" smtClean="0"/>
              <a:t>SPHS Softball Booster </a:t>
            </a:r>
            <a:r>
              <a:rPr lang="en-US" sz="4800" dirty="0" smtClean="0"/>
              <a:t>to: </a:t>
            </a:r>
          </a:p>
          <a:p>
            <a:pPr marL="0" indent="0" algn="ctr">
              <a:buNone/>
            </a:pPr>
            <a:r>
              <a:rPr lang="en-US" sz="4800" dirty="0" smtClean="0"/>
              <a:t>A. Gonzales, 58 Fairview Dr., Round Rock, TX 78665</a:t>
            </a:r>
          </a:p>
          <a:p>
            <a:pPr marL="0" indent="0">
              <a:buNone/>
            </a:pPr>
            <a:endParaRPr lang="en-US" sz="4800" dirty="0" smtClean="0"/>
          </a:p>
          <a:p>
            <a:pPr marL="0" indent="0">
              <a:buNone/>
            </a:pPr>
            <a:r>
              <a:rPr lang="en-US" sz="4800" dirty="0" smtClean="0"/>
              <a:t>For more information visit our website at: </a:t>
            </a:r>
            <a:r>
              <a:rPr lang="en-US" sz="4800" dirty="0" smtClean="0">
                <a:hlinkClick r:id="rId2"/>
              </a:rPr>
              <a:t>www.sptigersoftball.weebly.com</a:t>
            </a:r>
            <a:r>
              <a:rPr lang="en-US" sz="4800" dirty="0" smtClean="0"/>
              <a:t>!!</a:t>
            </a:r>
          </a:p>
          <a:p>
            <a:pPr marL="0" indent="0">
              <a:buNone/>
            </a:pPr>
            <a:endParaRPr lang="en-US" sz="4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1000"/>
            <a:ext cx="1905000" cy="126309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319463"/>
            <a:ext cx="1082951" cy="1082951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209800" y="468219"/>
            <a:ext cx="3886200" cy="92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1600" dirty="0">
                <a:solidFill>
                  <a:prstClr val="black"/>
                </a:solidFill>
              </a:rPr>
              <a:t>Our Stony Point HS Softball players </a:t>
            </a:r>
          </a:p>
          <a:p>
            <a:pPr lvl="0" algn="ctr">
              <a:spcBef>
                <a:spcPct val="20000"/>
              </a:spcBef>
            </a:pPr>
            <a:r>
              <a:rPr lang="en-US" sz="1600" dirty="0">
                <a:solidFill>
                  <a:prstClr val="black"/>
                </a:solidFill>
              </a:rPr>
              <a:t>need YOU to be our buddies!! </a:t>
            </a:r>
          </a:p>
          <a:p>
            <a:pPr lvl="0" algn="ctr">
              <a:spcBef>
                <a:spcPct val="20000"/>
              </a:spcBef>
            </a:pPr>
            <a:r>
              <a:rPr lang="en-US" sz="1600" dirty="0">
                <a:solidFill>
                  <a:prstClr val="black"/>
                </a:solidFill>
              </a:rPr>
              <a:t>Calling all future TIGERS to be on our </a:t>
            </a:r>
            <a:r>
              <a:rPr lang="en-US" sz="1600" dirty="0" smtClean="0">
                <a:solidFill>
                  <a:prstClr val="black"/>
                </a:solidFill>
              </a:rPr>
              <a:t>team!!</a:t>
            </a:r>
            <a:endParaRPr lang="en-US" sz="16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1065" y="5486400"/>
            <a:ext cx="1203049" cy="118299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810000"/>
            <a:ext cx="1123950" cy="1273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611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30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Gonzales, Adriana</dc:creator>
  <cp:lastModifiedBy>Gonzales, Adriana</cp:lastModifiedBy>
  <cp:revision>12</cp:revision>
  <cp:lastPrinted>2013-01-11T19:40:27Z</cp:lastPrinted>
  <dcterms:created xsi:type="dcterms:W3CDTF">2012-01-18T17:04:25Z</dcterms:created>
  <dcterms:modified xsi:type="dcterms:W3CDTF">2013-01-24T20:34:50Z</dcterms:modified>
</cp:coreProperties>
</file>